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74" r:id="rId3"/>
    <p:sldId id="275" r:id="rId4"/>
    <p:sldId id="277" r:id="rId5"/>
    <p:sldId id="276" r:id="rId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9428" autoAdjust="0"/>
  </p:normalViewPr>
  <p:slideViewPr>
    <p:cSldViewPr snapToGrid="0" snapToObjects="1">
      <p:cViewPr varScale="1">
        <p:scale>
          <a:sx n="67" d="100"/>
          <a:sy n="67" d="100"/>
        </p:scale>
        <p:origin x="1212" y="56"/>
      </p:cViewPr>
      <p:guideLst>
        <p:guide orient="horz" pos="2120"/>
        <p:guide pos="2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57"/>
          <a:stretch/>
        </p:blipFill>
        <p:spPr>
          <a:xfrm>
            <a:off x="4729598" y="0"/>
            <a:ext cx="4420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</a:t>
            </a:r>
            <a:r>
              <a:rPr lang="en-US" dirty="0" smtClean="0"/>
              <a:t>28pt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Sub-heading Bold… 24pt</a:t>
            </a:r>
          </a:p>
          <a:p>
            <a:pPr lvl="0"/>
            <a:r>
              <a:rPr lang="en-US" dirty="0" smtClean="0"/>
              <a:t>Add body copy </a:t>
            </a:r>
          </a:p>
          <a:p>
            <a:r>
              <a:rPr lang="en-US" dirty="0" smtClean="0"/>
              <a:t>Add bullet point</a:t>
            </a:r>
          </a:p>
          <a:p>
            <a:r>
              <a:rPr lang="en-US" dirty="0" smtClean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eantuck12/MODISTools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Course Advanced SWAT Day </a:t>
            </a:r>
            <a:r>
              <a:rPr lang="en-AU" dirty="0" smtClean="0"/>
              <a:t>3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What did we learn yesterday?</a:t>
            </a:r>
          </a:p>
          <a:p>
            <a:r>
              <a:rPr lang="en-AU" dirty="0" smtClean="0"/>
              <a:t>Downloading MODIS data: not so easy</a:t>
            </a:r>
            <a:endParaRPr lang="en-AU" dirty="0" smtClean="0"/>
          </a:p>
          <a:p>
            <a:r>
              <a:rPr lang="en-AU" dirty="0" smtClean="0"/>
              <a:t>Calibrating </a:t>
            </a:r>
            <a:r>
              <a:rPr lang="en-AU" dirty="0" smtClean="0"/>
              <a:t>GR4J with both satellite ET and flow</a:t>
            </a:r>
            <a:endParaRPr lang="en-AU" dirty="0" smtClean="0"/>
          </a:p>
          <a:p>
            <a:r>
              <a:rPr lang="en-AU" dirty="0" smtClean="0"/>
              <a:t>Setting up </a:t>
            </a:r>
            <a:r>
              <a:rPr lang="en-AU" dirty="0" smtClean="0"/>
              <a:t>SWAT </a:t>
            </a:r>
            <a:r>
              <a:rPr lang="en-AU" dirty="0" smtClean="0"/>
              <a:t>calibration </a:t>
            </a:r>
            <a:r>
              <a:rPr lang="en-AU" dirty="0" smtClean="0"/>
              <a:t>in SWAT-CUP using PSO</a:t>
            </a:r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9458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MODIS download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 smtClean="0"/>
              <a:t>MODISTools</a:t>
            </a:r>
            <a:r>
              <a:rPr lang="en-AU" dirty="0" smtClean="0"/>
              <a:t> no longer exist on CRAN</a:t>
            </a:r>
          </a:p>
          <a:p>
            <a:r>
              <a:rPr lang="en-AU" dirty="0" smtClean="0"/>
              <a:t>There are two other packages that need investigating:</a:t>
            </a:r>
          </a:p>
          <a:p>
            <a:pPr lvl="1"/>
            <a:r>
              <a:rPr lang="en-AU" dirty="0" err="1" smtClean="0"/>
              <a:t>MODIStsp</a:t>
            </a:r>
            <a:endParaRPr lang="en-AU" dirty="0" smtClean="0"/>
          </a:p>
          <a:p>
            <a:pPr lvl="1"/>
            <a:r>
              <a:rPr lang="en-AU" dirty="0" smtClean="0"/>
              <a:t>MODIS</a:t>
            </a:r>
          </a:p>
          <a:p>
            <a:pPr lvl="1"/>
            <a:r>
              <a:rPr lang="en-AU" dirty="0" smtClean="0"/>
              <a:t>Both these packages are more about downloading raw data</a:t>
            </a:r>
            <a:r>
              <a:rPr lang="en-AU" dirty="0"/>
              <a:t> </a:t>
            </a:r>
            <a:r>
              <a:rPr lang="en-AU" dirty="0" smtClean="0"/>
              <a:t>from what I can see now</a:t>
            </a:r>
          </a:p>
          <a:p>
            <a:r>
              <a:rPr lang="en-AU" dirty="0" err="1" smtClean="0"/>
              <a:t>MODISTools</a:t>
            </a:r>
            <a:r>
              <a:rPr lang="en-AU" dirty="0" smtClean="0"/>
              <a:t> is still available on </a:t>
            </a:r>
            <a:r>
              <a:rPr lang="en-AU" dirty="0" err="1" smtClean="0"/>
              <a:t>github</a:t>
            </a:r>
            <a:r>
              <a:rPr lang="en-AU" dirty="0" smtClean="0"/>
              <a:t> and can be installed from </a:t>
            </a:r>
            <a:r>
              <a:rPr lang="en-AU" dirty="0"/>
              <a:t>there? </a:t>
            </a:r>
            <a:r>
              <a:rPr lang="en-AU" dirty="0">
                <a:hlinkClick r:id="rId2"/>
              </a:rPr>
              <a:t>https://</a:t>
            </a:r>
            <a:r>
              <a:rPr lang="en-AU" dirty="0" smtClean="0">
                <a:hlinkClick r:id="rId2"/>
              </a:rPr>
              <a:t>github.com/seantuck12/MODISTools</a:t>
            </a:r>
            <a:r>
              <a:rPr lang="en-AU" dirty="0" smtClean="0"/>
              <a:t> </a:t>
            </a:r>
            <a:endParaRPr lang="en-AU" dirty="0" smtClean="0"/>
          </a:p>
          <a:p>
            <a:r>
              <a:rPr lang="en-AU" dirty="0" smtClean="0"/>
              <a:t>Willem to investigate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401583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hydromad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Using earlier downloaded MODIS ET data, we can calculate the ET at every centroid of </a:t>
            </a:r>
            <a:r>
              <a:rPr lang="en-AU" dirty="0" err="1" smtClean="0"/>
              <a:t>subbasins</a:t>
            </a:r>
            <a:endParaRPr lang="en-AU" dirty="0" smtClean="0"/>
          </a:p>
          <a:p>
            <a:pPr lvl="1"/>
            <a:r>
              <a:rPr lang="en-AU" dirty="0" smtClean="0"/>
              <a:t>There are several assumptions about averaging and this needs recognition and further research</a:t>
            </a:r>
          </a:p>
          <a:p>
            <a:r>
              <a:rPr lang="en-AU" dirty="0" smtClean="0"/>
              <a:t>We demonstrated calibrating GR4J with satellite data on the Cotter</a:t>
            </a:r>
          </a:p>
          <a:p>
            <a:pPr lvl="1"/>
            <a:r>
              <a:rPr lang="en-AU" dirty="0" smtClean="0"/>
              <a:t>Limited parameters and “lumped model” means that more data does not lead to better calibration</a:t>
            </a:r>
          </a:p>
          <a:p>
            <a:pPr lvl="1"/>
            <a:r>
              <a:rPr lang="en-AU" dirty="0" smtClean="0"/>
              <a:t>However, does lead to forcing “correct” pattern in predicted ET</a:t>
            </a:r>
            <a:endParaRPr lang="en-AU" dirty="0" smtClean="0"/>
          </a:p>
          <a:p>
            <a:r>
              <a:rPr lang="en-AU" dirty="0" smtClean="0"/>
              <a:t>Developing a model for Santa Lucia was not yet done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4238291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SWAT-CUP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SWAT-CUP is a bit involved to set up and takes considerable time to run the calibration (depends on CPU speed)</a:t>
            </a:r>
          </a:p>
          <a:p>
            <a:r>
              <a:rPr lang="en-AU" dirty="0" smtClean="0"/>
              <a:t>I have written a specialised R function that helps write the input for SWAT-CUP</a:t>
            </a:r>
          </a:p>
          <a:p>
            <a:r>
              <a:rPr lang="en-AU" dirty="0" smtClean="0"/>
              <a:t>We discussed the best way to calibrate a model with SWAT-CUP</a:t>
            </a:r>
          </a:p>
          <a:p>
            <a:pPr lvl="1"/>
            <a:r>
              <a:rPr lang="en-AU" dirty="0" smtClean="0"/>
              <a:t>Set up sensitivity analysis using lots of parameters in a SUFI-2 model</a:t>
            </a:r>
          </a:p>
          <a:p>
            <a:pPr lvl="1"/>
            <a:r>
              <a:rPr lang="en-AU" dirty="0" smtClean="0"/>
              <a:t>Run many simulations and inspect dotty plots and sensitivity</a:t>
            </a:r>
          </a:p>
          <a:p>
            <a:pPr lvl="1"/>
            <a:r>
              <a:rPr lang="en-AU" dirty="0" smtClean="0"/>
              <a:t>From this select a maximum of 20 parameters (and check parameters that are important for considered processes)</a:t>
            </a:r>
          </a:p>
          <a:p>
            <a:pPr lvl="1"/>
            <a:r>
              <a:rPr lang="en-AU" dirty="0" smtClean="0"/>
              <a:t>Use these parameters to set up a PSO calibration in SWAT-CUP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016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are we doing today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Continuing with </a:t>
            </a:r>
            <a:r>
              <a:rPr lang="en-AU" dirty="0" smtClean="0"/>
              <a:t>SWAT-CUP, </a:t>
            </a:r>
            <a:r>
              <a:rPr lang="en-AU" dirty="0" smtClean="0"/>
              <a:t>but demonstrating how we can include satellite data in the calibration</a:t>
            </a:r>
          </a:p>
          <a:p>
            <a:r>
              <a:rPr lang="en-AU" dirty="0" smtClean="0"/>
              <a:t>Setting </a:t>
            </a:r>
            <a:r>
              <a:rPr lang="en-AU" dirty="0" smtClean="0"/>
              <a:t>up SWAT-CUP to calibrate a </a:t>
            </a:r>
            <a:r>
              <a:rPr lang="en-AU" dirty="0" smtClean="0"/>
              <a:t>Santa Lucia, </a:t>
            </a:r>
          </a:p>
          <a:p>
            <a:r>
              <a:rPr lang="en-AU" dirty="0" smtClean="0"/>
              <a:t>If we have satellite data, with satellite data</a:t>
            </a:r>
          </a:p>
          <a:p>
            <a:r>
              <a:rPr lang="en-AU" dirty="0" smtClean="0"/>
              <a:t>Otherwise </a:t>
            </a:r>
            <a:r>
              <a:rPr lang="en-AU" smtClean="0"/>
              <a:t>using nutrient data?</a:t>
            </a:r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29422774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8F33DC36-D0A2-419C-8ABE-6158BD446B9A}" vid="{BACEE764-A352-4AF3-95D2-A0F72701F44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USYDtemplate</Template>
  <TotalTime>39</TotalTime>
  <Words>310</Words>
  <Application>Microsoft Office PowerPoint</Application>
  <PresentationFormat>On-screen Show (4:3)</PresentationFormat>
  <Paragraphs>33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ＭＳ Ｐゴシック</vt:lpstr>
      <vt:lpstr>Arial</vt:lpstr>
      <vt:lpstr>Lucida Grande</vt:lpstr>
      <vt:lpstr>Tw Cen MT</vt:lpstr>
      <vt:lpstr>PPT-template-standard_August15</vt:lpstr>
      <vt:lpstr>Course Advanced SWAT Day 3</vt:lpstr>
      <vt:lpstr>MODIS download</vt:lpstr>
      <vt:lpstr>hydromad</vt:lpstr>
      <vt:lpstr>SWAT-CUP</vt:lpstr>
      <vt:lpstr>What are we doing today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Advanced SWAT Day 2</dc:title>
  <dc:creator>Willem Vervoort</dc:creator>
  <cp:lastModifiedBy>Willem Vervoort</cp:lastModifiedBy>
  <cp:revision>5</cp:revision>
  <cp:lastPrinted>2015-06-26T01:12:18Z</cp:lastPrinted>
  <dcterms:created xsi:type="dcterms:W3CDTF">2017-08-07T22:33:33Z</dcterms:created>
  <dcterms:modified xsi:type="dcterms:W3CDTF">2017-08-09T10:36:57Z</dcterms:modified>
</cp:coreProperties>
</file>